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58" r:id="rId3"/>
    <p:sldId id="259" r:id="rId4"/>
    <p:sldId id="256" r:id="rId5"/>
    <p:sldId id="274" r:id="rId6"/>
    <p:sldId id="278" r:id="rId7"/>
    <p:sldId id="279" r:id="rId8"/>
    <p:sldId id="262" r:id="rId9"/>
    <p:sldId id="263" r:id="rId10"/>
    <p:sldId id="280" r:id="rId11"/>
    <p:sldId id="275" r:id="rId12"/>
    <p:sldId id="276" r:id="rId13"/>
    <p:sldId id="277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9673B-25C8-4013-ADD6-B2700243A1AF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25B46-0CEE-4FCF-804C-2F773E34409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355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BE" dirty="0"/>
              <a:t>Le concept : Un stage pour terminer</a:t>
            </a:r>
            <a:r>
              <a:rPr lang="fr-BE" baseline="0" dirty="0"/>
              <a:t> les études</a:t>
            </a:r>
            <a:r>
              <a:rPr lang="fr-BE" dirty="0"/>
              <a:t> </a:t>
            </a:r>
          </a:p>
          <a:p>
            <a:pPr marL="0" indent="0">
              <a:buFontTx/>
              <a:buNone/>
            </a:pPr>
            <a:r>
              <a:rPr lang="fr-BE" dirty="0"/>
              <a:t>L’école nous apprend </a:t>
            </a:r>
            <a:r>
              <a:rPr lang="fr-BE" baseline="0" dirty="0"/>
              <a:t>des matières « discrètes », verticales.</a:t>
            </a:r>
          </a:p>
          <a:p>
            <a:pPr marL="0" indent="0">
              <a:buFontTx/>
              <a:buNone/>
            </a:pPr>
            <a:r>
              <a:rPr lang="fr-BE" baseline="0" dirty="0"/>
              <a:t>Le stage nous force à utiliser toutes nos compétences de manière horizontale.</a:t>
            </a:r>
          </a:p>
          <a:p>
            <a:pPr marL="0" indent="0">
              <a:buFontTx/>
              <a:buNone/>
            </a:pPr>
            <a:endParaRPr lang="fr-BE" baseline="0" dirty="0"/>
          </a:p>
          <a:p>
            <a:pPr marL="0" indent="0">
              <a:buFontTx/>
              <a:buNone/>
            </a:pPr>
            <a:endParaRPr lang="fr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3BE20-EF42-4464-8D4E-0BFACDF7E2A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36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0CBAA-3897-401B-9E21-86DBD9ACE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EE7EC-AE89-4BEF-BAD6-F92021C80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93F68D-805C-4611-A9E7-1B17BB8C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373F46-BA14-4D1A-B708-30431370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687B5-9E00-4014-BF34-EAB05131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31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61605-C252-4EA7-BE9E-840BFFE8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D74BB1-B526-4F4D-9DB5-74E888ADC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8E7565-09D3-46E0-9D88-F56DF8E1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5B4E4-DB42-4EA9-ABB5-01C3BD94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560BB-91C7-4C91-A4C1-386E86AF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559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AB035A-C340-4967-A6C7-81D448CC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F80B56-1528-4604-8A45-E095603A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72B92E-4087-47D9-BC95-076E176C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8FD79C-2018-4CE4-997C-2C251B52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0ACF2-C92C-4A47-ACB4-983BFC5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226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0D817-E1B5-4903-A25F-584DEB6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A7709-026C-4A01-97BF-5F1AE6D0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888610-F79A-4FA6-97BA-A798CB70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F6C5F-CD5F-495B-99A8-D93C37C9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C385B-72A7-46C0-9115-04D1BCD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462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5F95F5-BB6D-4167-B666-AC4475A2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BE5E63-F7F5-4F84-96FF-93BC4F51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7A63DC-7047-48F7-9660-4636ADC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814B24-AE75-4671-8548-6E2E25E4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902545-44ED-4B06-9092-7250EC92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579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3B854-0EFB-49B7-8E37-1E9BC4B3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80101A-2250-4870-9C42-36E5BE1FC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C96020-6277-4783-A694-508C36C1E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3EF241-1788-4D01-9C5A-1FF9AB4A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229345-6D0C-46C0-B915-9416D1F5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AA1E01-977E-49A8-9FDF-2B23DAA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4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5570C-2F05-420E-8F7B-5295D748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C11E23-08B1-4132-B6B1-21B998E4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45271C-50FA-4A6B-A69D-9B6F225B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1D8F04-A4E5-423F-8598-17C0FDBD1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1FDA63C-CDEA-426B-A76E-EF54C01DE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E3C65A-CFE7-46C0-8331-CF2EF029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A4ABEA-307B-4E69-AEBE-9561400C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04AFA2-474A-48D6-9E62-4BFBE8E0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381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78803-7A58-4378-9F32-69FF527D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0209D7-C309-4A79-A3C1-3976298C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03165E-3A83-4374-83F8-BA0491E2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972117-FF57-4494-8EB4-90034DA5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4872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B045BA-ACF4-40D3-AE6A-E6B1A83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B9814C-D074-48F9-8424-FAAAC2C9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375E23-1D6A-43EC-AC7A-D157A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021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40CAA-73F4-4640-83EF-E8317D2D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6366EA-67FF-4592-ACE7-8D8726FC7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886EB3-62FB-4F98-BEC5-74F82F48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FE1BC4-EA73-4878-93C4-C6B87C8D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31389A-2532-480F-A21A-71440767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29B70A-A4CF-4C57-97C1-2D535376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915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AAE5-7F33-43D7-85E9-08D441F8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B3ED6B6-0D28-4A99-AB81-2D6EF234C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050F3-03F2-45AA-998D-6E2F6EC94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ACDEE4-3A62-43C9-A089-2AF234FC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072A6E-51D4-436E-8852-41FB2214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4EB053-0BCD-4446-894F-DA809F13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862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BCAC1D-3851-477D-B4EB-3A40CF8B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645CAD-2E69-4917-9884-7014A4B5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BE567D-B1C7-4780-B33B-10B2ED087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8076-826D-4600-B30E-4C1C43805A11}" type="datetimeFigureOut">
              <a:rPr lang="fr-BE" smtClean="0"/>
              <a:t>12-11-17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2FA8D-F540-4DAD-98A0-E58981A02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BEC02-9643-47C5-BDF0-A23220E9A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CE5EC-3220-4F45-A4F7-897F38419A5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27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224909" y="2010126"/>
            <a:ext cx="4367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 projet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par</a:t>
            </a: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et </a:t>
            </a: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pour</a:t>
            </a: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 communauté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2112" y="365274"/>
            <a:ext cx="4732867" cy="6057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8AB1B3-E412-4AFB-A688-8567D133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8" y="365274"/>
            <a:ext cx="60579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53923-FA79-48A2-9E1D-41BC7758757E}"/>
              </a:ext>
            </a:extLst>
          </p:cNvPr>
          <p:cNvSpPr/>
          <p:nvPr/>
        </p:nvSpPr>
        <p:spPr>
          <a:xfrm>
            <a:off x="4465771" y="110836"/>
            <a:ext cx="3281362" cy="6622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133004" y="110836"/>
            <a:ext cx="4239492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60AE3-C5B6-4C06-9617-E953E55851AD}"/>
              </a:ext>
            </a:extLst>
          </p:cNvPr>
          <p:cNvSpPr/>
          <p:nvPr/>
        </p:nvSpPr>
        <p:spPr>
          <a:xfrm>
            <a:off x="133004" y="3377528"/>
            <a:ext cx="423949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9A2C4-6A49-46C8-A235-296EC94193AA}"/>
              </a:ext>
            </a:extLst>
          </p:cNvPr>
          <p:cNvSpPr/>
          <p:nvPr/>
        </p:nvSpPr>
        <p:spPr>
          <a:xfrm>
            <a:off x="7840410" y="110836"/>
            <a:ext cx="4229670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D9134-1897-44BF-B3A0-1FFE0907F622}"/>
              </a:ext>
            </a:extLst>
          </p:cNvPr>
          <p:cNvSpPr/>
          <p:nvPr/>
        </p:nvSpPr>
        <p:spPr>
          <a:xfrm>
            <a:off x="7840408" y="3377528"/>
            <a:ext cx="422967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9458" name="Picture 2" descr="Résultat de recherche d'images pour &quot;.net icon&quot;">
            <a:extLst>
              <a:ext uri="{FF2B5EF4-FFF2-40B4-BE49-F238E27FC236}">
                <a16:creationId xmlns:a16="http://schemas.microsoft.com/office/drawing/2014/main" id="{C55A5F2F-923E-4EF7-B2BC-EA5BCD94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326188" y="175231"/>
            <a:ext cx="1150520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1" y="4331132"/>
            <a:ext cx="1530947" cy="15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95" y="4879092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10" y="4495255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6187917" y="3125266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3251120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689961-8C3E-4941-8414-21260FCA221C}"/>
              </a:ext>
            </a:extLst>
          </p:cNvPr>
          <p:cNvSpPr/>
          <p:nvPr/>
        </p:nvSpPr>
        <p:spPr>
          <a:xfrm>
            <a:off x="326188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B31D5A-792C-40C4-9BFA-D86F20DDF2B2}"/>
              </a:ext>
            </a:extLst>
          </p:cNvPr>
          <p:cNvSpPr/>
          <p:nvPr/>
        </p:nvSpPr>
        <p:spPr>
          <a:xfrm>
            <a:off x="326661" y="3125266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Web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3238310" y="3125265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6200727" y="3125264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332591" y="189524"/>
            <a:ext cx="11498801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API</a:t>
            </a:r>
          </a:p>
        </p:txBody>
      </p:sp>
      <p:pic>
        <p:nvPicPr>
          <p:cNvPr id="29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259350AE-6DDC-4884-9701-4FF76523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82" y="969117"/>
            <a:ext cx="966618" cy="9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326188" y="2325286"/>
            <a:ext cx="11498801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2805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2346648" y="175231"/>
            <a:ext cx="948474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1" y="4331132"/>
            <a:ext cx="1530947" cy="15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95" y="4879092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10" y="4495255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6187917" y="3125266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3251120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689961-8C3E-4941-8414-21260FCA221C}"/>
              </a:ext>
            </a:extLst>
          </p:cNvPr>
          <p:cNvSpPr/>
          <p:nvPr/>
        </p:nvSpPr>
        <p:spPr>
          <a:xfrm>
            <a:off x="326188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B31D5A-792C-40C4-9BFA-D86F20DDF2B2}"/>
              </a:ext>
            </a:extLst>
          </p:cNvPr>
          <p:cNvSpPr/>
          <p:nvPr/>
        </p:nvSpPr>
        <p:spPr>
          <a:xfrm>
            <a:off x="326661" y="3125266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Web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3238310" y="3125265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6200727" y="3125264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2346648" y="189524"/>
            <a:ext cx="9484744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2346648" y="2325286"/>
            <a:ext cx="9478342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0188AB-80B0-47E6-96B3-B28721635A51}"/>
              </a:ext>
            </a:extLst>
          </p:cNvPr>
          <p:cNvSpPr/>
          <p:nvPr/>
        </p:nvSpPr>
        <p:spPr>
          <a:xfrm>
            <a:off x="2346648" y="887923"/>
            <a:ext cx="4761544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C03CD-A737-47A8-B827-629A7704B733}"/>
              </a:ext>
            </a:extLst>
          </p:cNvPr>
          <p:cNvSpPr/>
          <p:nvPr/>
        </p:nvSpPr>
        <p:spPr>
          <a:xfrm>
            <a:off x="7114593" y="882959"/>
            <a:ext cx="4710398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815965-11A2-47F3-8537-9B0F32689307}"/>
              </a:ext>
            </a:extLst>
          </p:cNvPr>
          <p:cNvSpPr/>
          <p:nvPr/>
        </p:nvSpPr>
        <p:spPr>
          <a:xfrm>
            <a:off x="326187" y="175231"/>
            <a:ext cx="1894499" cy="193597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09D3-4F89-4CFD-A405-24AC7B29090E}"/>
              </a:ext>
            </a:extLst>
          </p:cNvPr>
          <p:cNvSpPr/>
          <p:nvPr/>
        </p:nvSpPr>
        <p:spPr>
          <a:xfrm>
            <a:off x="326187" y="183816"/>
            <a:ext cx="1894499" cy="192738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Database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C96987-6BC6-4CF6-866D-96794C904E1E}"/>
              </a:ext>
            </a:extLst>
          </p:cNvPr>
          <p:cNvSpPr txBox="1"/>
          <p:nvPr/>
        </p:nvSpPr>
        <p:spPr>
          <a:xfrm>
            <a:off x="8841721" y="1309932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Business Layer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9BCEBF9-2813-407C-B71F-559773DFB998}"/>
              </a:ext>
            </a:extLst>
          </p:cNvPr>
          <p:cNvSpPr txBox="1"/>
          <p:nvPr/>
        </p:nvSpPr>
        <p:spPr>
          <a:xfrm>
            <a:off x="3767730" y="1309932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Data Access Layer</a:t>
            </a:r>
          </a:p>
        </p:txBody>
      </p:sp>
    </p:spTree>
    <p:extLst>
      <p:ext uri="{BB962C8B-B14F-4D97-AF65-F5344CB8AC3E}">
        <p14:creationId xmlns:p14="http://schemas.microsoft.com/office/powerpoint/2010/main" val="223790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2346648" y="175231"/>
            <a:ext cx="948474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24" y="4911750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86" y="4527914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5814693" y="3157925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2346649" y="3157925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2346648" y="3157923"/>
            <a:ext cx="2603846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5827503" y="3157923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2346648" y="189524"/>
            <a:ext cx="9484744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WebApp</a:t>
            </a:r>
            <a:r>
              <a:rPr lang="fr-BE" dirty="0"/>
              <a:t> + 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2346648" y="2325286"/>
            <a:ext cx="9478342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0188AB-80B0-47E6-96B3-B28721635A51}"/>
              </a:ext>
            </a:extLst>
          </p:cNvPr>
          <p:cNvSpPr/>
          <p:nvPr/>
        </p:nvSpPr>
        <p:spPr>
          <a:xfrm>
            <a:off x="2346648" y="887923"/>
            <a:ext cx="3190530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C03CD-A737-47A8-B827-629A7704B733}"/>
              </a:ext>
            </a:extLst>
          </p:cNvPr>
          <p:cNvSpPr/>
          <p:nvPr/>
        </p:nvSpPr>
        <p:spPr>
          <a:xfrm>
            <a:off x="8509517" y="882959"/>
            <a:ext cx="3315473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815965-11A2-47F3-8537-9B0F32689307}"/>
              </a:ext>
            </a:extLst>
          </p:cNvPr>
          <p:cNvSpPr/>
          <p:nvPr/>
        </p:nvSpPr>
        <p:spPr>
          <a:xfrm>
            <a:off x="326187" y="175231"/>
            <a:ext cx="1894499" cy="193597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09D3-4F89-4CFD-A405-24AC7B29090E}"/>
              </a:ext>
            </a:extLst>
          </p:cNvPr>
          <p:cNvSpPr/>
          <p:nvPr/>
        </p:nvSpPr>
        <p:spPr>
          <a:xfrm>
            <a:off x="326187" y="183816"/>
            <a:ext cx="1894499" cy="192738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Database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9BCEBF9-2813-407C-B71F-559773DFB998}"/>
              </a:ext>
            </a:extLst>
          </p:cNvPr>
          <p:cNvSpPr txBox="1"/>
          <p:nvPr/>
        </p:nvSpPr>
        <p:spPr>
          <a:xfrm>
            <a:off x="3067934" y="1322909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Data Access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1037D3-36DF-4787-9558-124A558E7FC7}"/>
              </a:ext>
            </a:extLst>
          </p:cNvPr>
          <p:cNvSpPr/>
          <p:nvPr/>
        </p:nvSpPr>
        <p:spPr>
          <a:xfrm>
            <a:off x="5537178" y="890106"/>
            <a:ext cx="2965937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4FB6F72-C843-4686-AF86-51A0E075B8CC}"/>
              </a:ext>
            </a:extLst>
          </p:cNvPr>
          <p:cNvSpPr txBox="1"/>
          <p:nvPr/>
        </p:nvSpPr>
        <p:spPr>
          <a:xfrm>
            <a:off x="6313364" y="1322909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Business Layer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5456B3-537E-458A-B288-81402F3FA9BB}"/>
              </a:ext>
            </a:extLst>
          </p:cNvPr>
          <p:cNvSpPr txBox="1"/>
          <p:nvPr/>
        </p:nvSpPr>
        <p:spPr>
          <a:xfrm>
            <a:off x="10167253" y="132290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7138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607D9B-EDFC-4537-9B15-0F1E1E27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98"/>
            <a:ext cx="12192000" cy="6199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B2CB7-B51C-471F-9F11-D4DA1353E3E1}"/>
              </a:ext>
            </a:extLst>
          </p:cNvPr>
          <p:cNvSpPr/>
          <p:nvPr/>
        </p:nvSpPr>
        <p:spPr>
          <a:xfrm>
            <a:off x="240758" y="3435926"/>
            <a:ext cx="3206253" cy="2050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390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.net standard&quot;">
            <a:extLst>
              <a:ext uri="{FF2B5EF4-FFF2-40B4-BE49-F238E27FC236}">
                <a16:creationId xmlns:a16="http://schemas.microsoft.com/office/drawing/2014/main" id="{94B73FA2-BF43-496B-A124-69BD58DB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2"/>
          <a:stretch/>
        </p:blipFill>
        <p:spPr bwMode="auto">
          <a:xfrm>
            <a:off x="0" y="139700"/>
            <a:ext cx="12192000" cy="28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3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.net standard&quot;">
            <a:extLst>
              <a:ext uri="{FF2B5EF4-FFF2-40B4-BE49-F238E27FC236}">
                <a16:creationId xmlns:a16="http://schemas.microsoft.com/office/drawing/2014/main" id="{94B73FA2-BF43-496B-A124-69BD58DB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38"/>
            <a:ext cx="121920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3F7C78-CF65-4F13-8FF8-52DA02B1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" y="-553856"/>
            <a:ext cx="12177510" cy="81213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C38297-E969-4052-90BD-F573A68C62E0}"/>
              </a:ext>
            </a:extLst>
          </p:cNvPr>
          <p:cNvSpPr/>
          <p:nvPr/>
        </p:nvSpPr>
        <p:spPr>
          <a:xfrm>
            <a:off x="-1899665" y="5038724"/>
            <a:ext cx="14285272" cy="1385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D596D6B-F0DB-4D30-8B64-04A9CD710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" t="25059" r="2733" b="23490"/>
          <a:stretch/>
        </p:blipFill>
        <p:spPr>
          <a:xfrm>
            <a:off x="3759485" y="5089431"/>
            <a:ext cx="4438196" cy="128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8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67"/>
          <a:stretch/>
        </p:blipFill>
        <p:spPr>
          <a:xfrm>
            <a:off x="0" y="0"/>
            <a:ext cx="8349615" cy="30403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17771" y="1132114"/>
            <a:ext cx="2231844" cy="47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6923315" y="1132114"/>
            <a:ext cx="5116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SCHOOL</a:t>
            </a:r>
            <a:endParaRPr lang="fr-BE" sz="13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F376D94-8C21-4EA7-B661-43BF4826D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5" r="26730"/>
          <a:stretch/>
        </p:blipFill>
        <p:spPr>
          <a:xfrm>
            <a:off x="0" y="3040380"/>
            <a:ext cx="6117772" cy="374142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317F768-7F85-4DDC-8298-0EADE9E2A731}"/>
              </a:ext>
            </a:extLst>
          </p:cNvPr>
          <p:cNvSpPr txBox="1"/>
          <p:nvPr/>
        </p:nvSpPr>
        <p:spPr>
          <a:xfrm>
            <a:off x="6923315" y="4409964"/>
            <a:ext cx="5116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LIFE</a:t>
            </a:r>
            <a:endParaRPr lang="fr-BE" sz="13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’image contient peut-être : texte">
            <a:extLst>
              <a:ext uri="{FF2B5EF4-FFF2-40B4-BE49-F238E27FC236}">
                <a16:creationId xmlns:a16="http://schemas.microsoft.com/office/drawing/2014/main" id="{5C50AFE3-9A53-49FB-A92E-BDB60529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9CB40F-E9FF-437E-9B21-A7DB87283785}"/>
              </a:ext>
            </a:extLst>
          </p:cNvPr>
          <p:cNvSpPr/>
          <p:nvPr/>
        </p:nvSpPr>
        <p:spPr>
          <a:xfrm>
            <a:off x="3256041" y="5528187"/>
            <a:ext cx="5837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800" dirty="0"/>
              <a:t>github.com/</a:t>
            </a:r>
            <a:r>
              <a:rPr lang="fr-BE" sz="2800" dirty="0" err="1"/>
              <a:t>micbelgique</a:t>
            </a:r>
            <a:r>
              <a:rPr lang="fr-BE" sz="2800" dirty="0"/>
              <a:t>/</a:t>
            </a:r>
            <a:r>
              <a:rPr lang="fr-BE" sz="2800" dirty="0" err="1"/>
              <a:t>miccookbook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26360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59759EC5-78CF-4920-A72D-983220B8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A58367-5F9B-426E-9125-A0BA34E305A3}"/>
              </a:ext>
            </a:extLst>
          </p:cNvPr>
          <p:cNvSpPr/>
          <p:nvPr/>
        </p:nvSpPr>
        <p:spPr>
          <a:xfrm>
            <a:off x="7042112" y="365274"/>
            <a:ext cx="4732867" cy="6057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1F6758-9B19-455A-A26C-F18A918B6D03}"/>
              </a:ext>
            </a:extLst>
          </p:cNvPr>
          <p:cNvSpPr txBox="1"/>
          <p:nvPr/>
        </p:nvSpPr>
        <p:spPr>
          <a:xfrm>
            <a:off x="7224909" y="2644170"/>
            <a:ext cx="436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 projet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moderne</a:t>
            </a:r>
            <a:endParaRPr kumimoji="0" lang="fr-BE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4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403240EE-12BA-4417-AA96-2AFA6914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106886" y="-165193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1754F6E8-BEB5-452B-B587-0188DF7B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59759EC5-78CF-4920-A72D-983220B8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403240EE-12BA-4417-AA96-2AFA6914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106886" y="-165193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1754F6E8-BEB5-452B-B587-0188DF7B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ésultat de recherche d'images pour &quot;pepper robot&quot;">
            <a:extLst>
              <a:ext uri="{FF2B5EF4-FFF2-40B4-BE49-F238E27FC236}">
                <a16:creationId xmlns:a16="http://schemas.microsoft.com/office/drawing/2014/main" id="{049120F6-6A89-4A0C-B721-B782CF95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78" y="905069"/>
            <a:ext cx="8460429" cy="84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EBCB3557-D2F4-49BD-AA6E-DEA6B2C0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2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7CEF047B-6115-4B8A-A8E5-5B9D5C09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B5DDCC7B-E21E-4E64-92B0-5D986C45C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096876" y="-161368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60AC249A-A586-4072-8615-2A2E2F9C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5E2B9FE5-F422-4E21-917B-5EDC52B8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g_0089">
            <a:hlinkClick r:id="" action="ppaction://media"/>
            <a:extLst>
              <a:ext uri="{FF2B5EF4-FFF2-40B4-BE49-F238E27FC236}">
                <a16:creationId xmlns:a16="http://schemas.microsoft.com/office/drawing/2014/main" id="{98E83F13-4B28-4359-B0BB-A318E815D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3556" y="2196130"/>
            <a:ext cx="3281362" cy="4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53923-FA79-48A2-9E1D-41BC7758757E}"/>
              </a:ext>
            </a:extLst>
          </p:cNvPr>
          <p:cNvSpPr/>
          <p:nvPr/>
        </p:nvSpPr>
        <p:spPr>
          <a:xfrm>
            <a:off x="4465771" y="110836"/>
            <a:ext cx="3281362" cy="6622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133004" y="110836"/>
            <a:ext cx="4239492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60AE3-C5B6-4C06-9617-E953E55851AD}"/>
              </a:ext>
            </a:extLst>
          </p:cNvPr>
          <p:cNvSpPr/>
          <p:nvPr/>
        </p:nvSpPr>
        <p:spPr>
          <a:xfrm>
            <a:off x="133004" y="3377528"/>
            <a:ext cx="423949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9A2C4-6A49-46C8-A235-296EC94193AA}"/>
              </a:ext>
            </a:extLst>
          </p:cNvPr>
          <p:cNvSpPr/>
          <p:nvPr/>
        </p:nvSpPr>
        <p:spPr>
          <a:xfrm>
            <a:off x="7840410" y="110836"/>
            <a:ext cx="4229670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D9134-1897-44BF-B3A0-1FFE0907F622}"/>
              </a:ext>
            </a:extLst>
          </p:cNvPr>
          <p:cNvSpPr/>
          <p:nvPr/>
        </p:nvSpPr>
        <p:spPr>
          <a:xfrm>
            <a:off x="7840408" y="3377528"/>
            <a:ext cx="422967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Picture 2" descr="Résultat de recherche d'images pour &quot;html javascript css&quot;">
            <a:extLst>
              <a:ext uri="{FF2B5EF4-FFF2-40B4-BE49-F238E27FC236}">
                <a16:creationId xmlns:a16="http://schemas.microsoft.com/office/drawing/2014/main" id="{51E7985E-369B-44D5-ADF8-9E7E7C2B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46" y="1961038"/>
            <a:ext cx="1993690" cy="116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52" y="-77403"/>
            <a:ext cx="2226680" cy="22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9" y="3874153"/>
            <a:ext cx="3428566" cy="8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ésultat de recherche d'images pour &quot;android ios icon&quot;">
            <a:extLst>
              <a:ext uri="{FF2B5EF4-FFF2-40B4-BE49-F238E27FC236}">
                <a16:creationId xmlns:a16="http://schemas.microsoft.com/office/drawing/2014/main" id="{E898A467-ED67-4A53-B3E8-E19DB693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87" y="5159852"/>
            <a:ext cx="3254810" cy="99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2" y="25451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23" y="1454253"/>
            <a:ext cx="4272877" cy="35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ésultat de recherche d'images pour &quot;unity&quot;">
            <a:extLst>
              <a:ext uri="{FF2B5EF4-FFF2-40B4-BE49-F238E27FC236}">
                <a16:creationId xmlns:a16="http://schemas.microsoft.com/office/drawing/2014/main" id="{53D33309-3CB1-4267-9C0E-F9B0E4E1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47" y="5225968"/>
            <a:ext cx="2386434" cy="8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82</Words>
  <Application>Microsoft Office PowerPoint</Application>
  <PresentationFormat>Widescreen</PresentationFormat>
  <Paragraphs>36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Carbonnelle</dc:creator>
  <cp:lastModifiedBy>Adrien Clerbois</cp:lastModifiedBy>
  <cp:revision>21</cp:revision>
  <dcterms:created xsi:type="dcterms:W3CDTF">2017-10-15T19:33:55Z</dcterms:created>
  <dcterms:modified xsi:type="dcterms:W3CDTF">2017-11-12T22:16:22Z</dcterms:modified>
</cp:coreProperties>
</file>